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7" d="100"/>
          <a:sy n="47" d="100"/>
        </p:scale>
        <p:origin x="139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4F5A9-EC4E-F10F-B2B0-0CB12CE37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4A5A4-F996-4C4C-4D52-915ABD3B3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DCBF38-1223-0AC5-450B-A4784AD1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8F645C-8C03-C5CB-ED36-FAFFAD41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54140-9051-9A91-F738-96CBC44D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6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C5615-FD79-F206-B41F-600D763B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E29E89-0CA8-1ADE-149B-90B20DFBA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086B02-6B35-6D51-9038-69AF181F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F4713-CC51-45EA-492B-06404D5A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9473F-DF4E-D16D-856A-E8EB5380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2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334A5F-0810-C455-BCFD-71807FE96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EA140E-FFC9-2D91-46A6-D486A235B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6A626-6D33-1347-DF2D-30B967C1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ED77CA-18F6-B654-1454-07D9E0F79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67102-C0A0-2692-9BD5-5A20454C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8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536F5-DD67-E947-850D-BEDAEEE8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C6D89-B757-38CF-566D-4D91E7E7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0608F8-9744-71C3-D9DC-2828E5F5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835-33A4-CF7B-0EE7-0FB64650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0C244E-9312-24A6-9A9D-73E6903E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1EFB1-5E3F-B2E6-6FE7-17948060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77B583-3DEC-BFBA-2F8D-678F1FDE5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2F385-7973-F0CE-AE3B-68FA8912C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94B75-719E-3829-6000-806F15DC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7D7A5-DA0E-E657-44EF-D822A86C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8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96F93-33E5-6982-9587-2F23B81F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B77A8C-A50B-44F9-2EDF-78CCCCC10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EBC7DB-90A4-7440-DF02-EAB59517F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684778-06DC-C30A-2A06-73E16811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C626C7-1770-DF01-E2E5-A71EA4B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3C5CF7-0CFD-9BC2-70DE-7B88151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0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98914-F5F3-7F0E-8F3F-DA3A2B0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05D39-A0A1-BE7D-035B-7913E7420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D2FC8E-3D62-F4E6-9D0E-BA7486385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8A75E5-0469-6771-06D0-20AADF0D0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8AE43C-D7C7-2CD0-579A-A883BDEBD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FBBEA4-9036-FD47-C74A-726B2E4D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72D9E0-D7F4-64C9-B6E6-B8115F84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1A674E-C0C9-C96A-185D-D1C3AC2A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6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908DC-9A9D-8CD4-AEFC-89C56FD9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D712B1-529C-E373-35D5-73D8A06D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768392-8C3E-6F89-B5E8-9A97F4822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C3613A-F9C2-DB4A-B665-864A1005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7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03DFB5-69EA-6AFA-55EB-0966A799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2C7DA-2BB8-9879-79C7-8505F8CE3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E11BBD-14C5-561A-C654-2B8DEA70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7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39F43-FB3B-BE69-D3E6-CD70425D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339CD-5200-E64F-FC65-7F0B3357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B058AF-A737-493B-72AF-DA8DC177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50E928-1EEA-81AA-90DA-96B69E19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935951-B643-1999-EC5E-631EC81A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62248-8F76-3C8B-1ACE-2AE4C944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8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784FF-A1F9-D3E7-8E15-85832CD0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E815-E230-DA29-68B3-9F434736C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0F1FE-9B97-EF30-B074-3EA9308AF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D12BC-D7D0-1015-1B87-05483D579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0A3DA7-92D1-3016-7721-9B51FCA0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CE0C86-9569-FBB6-2F45-87789729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7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40EDF-99C5-59C6-D641-955FFD2D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F3E4C-C015-FCDE-4810-1F93F9E54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33BA3-243F-0D7B-6168-4A67DCC68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B4C2-0C12-4037-8316-9EBAA4A9DAD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DC721C-AB85-CE70-8EC0-BBB812F1B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8EC8E-DFFD-2BE1-D019-93DC0E022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002B-AE38-458A-B628-15BB49022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2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565A5-35F0-2916-58FB-014DD419D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F99453-0AEA-0114-546F-F2C754642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9621B9-5A96-CF4B-8676-5A5F0A05C4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16200000">
            <a:off x="2483542" y="-1487023"/>
            <a:ext cx="6831419" cy="98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8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1D257-313A-F3F0-7403-555FEA8B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E8320B-E340-F15D-32FC-D6E0CD42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C78890-5625-BA3B-17A2-5DFCB6A57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6200000">
            <a:off x="2680290" y="-1417807"/>
            <a:ext cx="6831419" cy="96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05400-D9A2-6A41-D243-0F807D2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463694-A0A5-C187-02E0-D26B5044F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4469" y="-2939133"/>
            <a:ext cx="6858002" cy="12736261"/>
          </a:xfrm>
        </p:spPr>
      </p:pic>
    </p:spTree>
    <p:extLst>
      <p:ext uri="{BB962C8B-B14F-4D97-AF65-F5344CB8AC3E}">
        <p14:creationId xmlns:p14="http://schemas.microsoft.com/office/powerpoint/2010/main" val="13621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37BC-7F9A-5AA5-76B1-A964A312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C625B7-B6DE-BC2C-FA0C-76A3421CE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" y="53976"/>
            <a:ext cx="5773156" cy="67500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811CA-6B14-A76B-40A3-756D74DDB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74" y="365125"/>
            <a:ext cx="6246125" cy="64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DCEF-CC61-EDF1-E906-514837F4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496016-EA39-AFC0-8D29-02B2A7675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126"/>
            <a:ext cx="4552666" cy="63997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1DFE1B-1191-4A3A-8300-E1F8BA69F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88" y="229126"/>
            <a:ext cx="4944012" cy="62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4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86F04-6995-D792-3D44-14915D2C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614F3C-B6B2-8778-9EFA-48F9C6623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openclipart.org/image/2400px/svg_to_png/213775/1423333804.png">
            <a:extLst>
              <a:ext uri="{FF2B5EF4-FFF2-40B4-BE49-F238E27FC236}">
                <a16:creationId xmlns:a16="http://schemas.microsoft.com/office/drawing/2014/main" id="{59A1EDD5-5DFC-9E78-D0C9-C78AA0B5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2"/>
            <a:ext cx="3749162" cy="44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rodnichok-ibresi.edusite.ru/images/09">
            <a:extLst>
              <a:ext uri="{FF2B5EF4-FFF2-40B4-BE49-F238E27FC236}">
                <a16:creationId xmlns:a16="http://schemas.microsoft.com/office/drawing/2014/main" id="{D21540B6-6B36-7E5A-6E56-CD08CDB5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204" y="681037"/>
            <a:ext cx="4269924" cy="49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1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FE1B4-0CF8-9616-73B9-F75E55CF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3C957F-5649-F438-C8CF-FEBD9D9E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76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Кузнецова</dc:creator>
  <cp:lastModifiedBy>Екатерина Кузнецова</cp:lastModifiedBy>
  <cp:revision>2</cp:revision>
  <cp:lastPrinted>2024-04-02T15:23:32Z</cp:lastPrinted>
  <dcterms:created xsi:type="dcterms:W3CDTF">2024-04-01T11:35:06Z</dcterms:created>
  <dcterms:modified xsi:type="dcterms:W3CDTF">2024-04-02T16:06:32Z</dcterms:modified>
</cp:coreProperties>
</file>