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0" r:id="rId4"/>
    <p:sldId id="262" r:id="rId5"/>
    <p:sldId id="259" r:id="rId6"/>
    <p:sldId id="263" r:id="rId7"/>
    <p:sldId id="271" r:id="rId8"/>
    <p:sldId id="272" r:id="rId9"/>
    <p:sldId id="273" r:id="rId10"/>
    <p:sldId id="274" r:id="rId11"/>
    <p:sldId id="275" r:id="rId12"/>
    <p:sldId id="264" r:id="rId13"/>
    <p:sldId id="265" r:id="rId14"/>
    <p:sldId id="266" r:id="rId15"/>
    <p:sldId id="267" r:id="rId16"/>
    <p:sldId id="270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5" d="100"/>
          <a:sy n="55" d="100"/>
        </p:scale>
        <p:origin x="-990" y="-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klike.net/uploads/posts/2022-11/1667803435_7-18.jpg"/>
          <p:cNvPicPr>
            <a:picLocks noChangeAspect="1" noChangeArrowheads="1"/>
          </p:cNvPicPr>
          <p:nvPr/>
        </p:nvPicPr>
        <p:blipFill>
          <a:blip r:embed="rId2" cstate="print"/>
          <a:srcRect r="10842" b="7965"/>
          <a:stretch>
            <a:fillRect/>
          </a:stretch>
        </p:blipFill>
        <p:spPr bwMode="auto">
          <a:xfrm>
            <a:off x="-1" y="27384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463031"/>
            <a:ext cx="6228184" cy="1470025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ТМК ОУ «Дудинская средняя школа №4»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x-none" sz="3100" smtClean="0">
                <a:latin typeface="Times New Roman" pitchFamily="18" charset="0"/>
                <a:cs typeface="Times New Roman" pitchFamily="18" charset="0"/>
              </a:rPr>
              <a:t>коррекционно-развивающе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x-none" sz="3100" smtClean="0">
                <a:latin typeface="Times New Roman" pitchFamily="18" charset="0"/>
                <a:cs typeface="Times New Roman" pitchFamily="18" charset="0"/>
              </a:rPr>
              <a:t> занят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ие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   «Гимнастика для ума, 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или остров Сокровищ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301208"/>
            <a:ext cx="3888432" cy="1152128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Автор:  педагог-психолог 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Анна Ивановна Храпова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l="6610" t="5399" r="5821" b="570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Штриховая стрелка вправо 4"/>
          <p:cNvSpPr/>
          <p:nvPr/>
        </p:nvSpPr>
        <p:spPr>
          <a:xfrm rot="20933400">
            <a:off x="2806897" y="5290941"/>
            <a:ext cx="1437234" cy="504056"/>
          </a:xfrm>
          <a:prstGeom prst="strip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23264" y="5118283"/>
            <a:ext cx="327955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Залив </a:t>
            </a:r>
          </a:p>
          <a:p>
            <a:pPr algn="ctr"/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«Таинственный круг»</a:t>
            </a:r>
            <a:endParaRPr lang="ru-RU" sz="24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36063" y="3645024"/>
            <a:ext cx="268926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Бухта</a:t>
            </a:r>
          </a:p>
          <a:p>
            <a:pPr algn="ctr"/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«Старого пирата»</a:t>
            </a:r>
            <a:endParaRPr lang="ru-RU" sz="24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Штриховая стрелка вправо 12"/>
          <p:cNvSpPr/>
          <p:nvPr/>
        </p:nvSpPr>
        <p:spPr>
          <a:xfrm rot="17149064">
            <a:off x="6887381" y="4648728"/>
            <a:ext cx="803493" cy="480924"/>
          </a:xfrm>
          <a:prstGeom prst="strip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339752" y="2823319"/>
            <a:ext cx="387073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Побережье «Мыслителей»</a:t>
            </a:r>
          </a:p>
        </p:txBody>
      </p:sp>
      <p:sp>
        <p:nvSpPr>
          <p:cNvPr id="15" name="Штриховая стрелка вправо 14"/>
          <p:cNvSpPr/>
          <p:nvPr/>
        </p:nvSpPr>
        <p:spPr>
          <a:xfrm rot="13345116">
            <a:off x="4941413" y="3489300"/>
            <a:ext cx="1049058" cy="434890"/>
          </a:xfrm>
          <a:prstGeom prst="strip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771800" y="908720"/>
            <a:ext cx="313739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Берега «Свершений»</a:t>
            </a:r>
          </a:p>
        </p:txBody>
      </p:sp>
      <p:sp>
        <p:nvSpPr>
          <p:cNvPr id="17" name="Штриховая стрелка вправо 16"/>
          <p:cNvSpPr/>
          <p:nvPr/>
        </p:nvSpPr>
        <p:spPr>
          <a:xfrm rot="16200000">
            <a:off x="3529347" y="1879365"/>
            <a:ext cx="1293218" cy="504056"/>
          </a:xfrm>
          <a:prstGeom prst="strip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4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Остров Сокровищ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773832"/>
            <a:ext cx="91440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Реши цепочку примеров. Напиши правильный ответ.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img1.liveinternet.ru/images/attach/c/6/89/421/89421737_u16.jpg"/>
          <p:cNvPicPr/>
          <p:nvPr/>
        </p:nvPicPr>
        <p:blipFill>
          <a:blip r:embed="rId2" cstate="print"/>
          <a:srcRect l="5935" t="8699" r="33476" b="77287"/>
          <a:stretch>
            <a:fillRect/>
          </a:stretch>
        </p:blipFill>
        <p:spPr bwMode="auto">
          <a:xfrm>
            <a:off x="1331640" y="2276872"/>
            <a:ext cx="648072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23728" y="386104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00063" y="1340768"/>
          <a:ext cx="4920209" cy="29681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887"/>
                <a:gridCol w="702887"/>
                <a:gridCol w="702887"/>
                <a:gridCol w="702887"/>
                <a:gridCol w="702887"/>
                <a:gridCol w="702887"/>
                <a:gridCol w="702887"/>
              </a:tblGrid>
              <a:tr h="424015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4015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Ё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4015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4015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4015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4015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4015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>
            <a:off x="2339752" y="1628800"/>
            <a:ext cx="432048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627784" y="1556792"/>
            <a:ext cx="0" cy="266429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131840" y="2492896"/>
            <a:ext cx="223224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131840" y="4221088"/>
            <a:ext cx="288032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436096" y="1916832"/>
            <a:ext cx="0" cy="18002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Запомни пары картинок в течение 30 секунд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2.1-5\Pictures\2023-02-22_002.jpg"/>
          <p:cNvPicPr/>
          <p:nvPr/>
        </p:nvPicPr>
        <p:blipFill>
          <a:blip r:embed="rId2" cstate="print"/>
          <a:srcRect t="1389" b="6944"/>
          <a:stretch>
            <a:fillRect/>
          </a:stretch>
        </p:blipFill>
        <p:spPr bwMode="auto">
          <a:xfrm>
            <a:off x="2771800" y="1340768"/>
            <a:ext cx="360040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Вспомни парные картинки.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2.1-5\Pictures\2023-02-22_003.jpg"/>
          <p:cNvPicPr/>
          <p:nvPr/>
        </p:nvPicPr>
        <p:blipFill>
          <a:blip r:embed="rId2" cstate="print"/>
          <a:srcRect b="7868"/>
          <a:stretch>
            <a:fillRect/>
          </a:stretch>
        </p:blipFill>
        <p:spPr bwMode="auto">
          <a:xfrm>
            <a:off x="2627784" y="1556792"/>
            <a:ext cx="360040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Проверяем.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2.1-5\Pictures\2023-02-22_002.jpg"/>
          <p:cNvPicPr/>
          <p:nvPr/>
        </p:nvPicPr>
        <p:blipFill>
          <a:blip r:embed="rId2" cstate="print"/>
          <a:srcRect t="1389" b="6944"/>
          <a:stretch>
            <a:fillRect/>
          </a:stretch>
        </p:blipFill>
        <p:spPr bwMode="auto">
          <a:xfrm>
            <a:off x="2771800" y="1340768"/>
            <a:ext cx="360040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like.net/uploads/posts/2022-11/1667803435_7-18.jpg"/>
          <p:cNvPicPr>
            <a:picLocks noChangeAspect="1" noChangeArrowheads="1"/>
          </p:cNvPicPr>
          <p:nvPr/>
        </p:nvPicPr>
        <p:blipFill>
          <a:blip r:embed="rId2" cstate="print"/>
          <a:srcRect r="10842" b="7965"/>
          <a:stretch>
            <a:fillRect/>
          </a:stretch>
        </p:blipFill>
        <p:spPr bwMode="auto">
          <a:xfrm>
            <a:off x="-1" y="27384"/>
            <a:ext cx="9144001" cy="6858000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803845"/>
            <a:ext cx="5194920" cy="5649491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помочь мозгу работать быстрее, лучше и с удовольствием?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Теперь сможем помочь своему мозгу работать лучше?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можем мы этими знаниями поделиться с другими?  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Задание на дом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научить этим упражнениям своих родителей, друзей или одноклассников.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Давайте, друзья, улыбнемся друг другу,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Улыбки подарим гостям.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вас все готово? Тогда за работу.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Удачи желаю всем нам!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 занятия: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«Как помочь моему мозгу работать быстрее, лучше и с удовольствием?»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занятия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научиться помогать своему мозгу работать лучше.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Путешествие </a:t>
            </a:r>
            <a:r>
              <a:rPr lang="ru-RU" dirty="0" smtClean="0"/>
              <a:t>на остров </a:t>
            </a:r>
            <a:r>
              <a:rPr lang="ru-RU" dirty="0" smtClean="0"/>
              <a:t>Сокровищ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10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l="6610" t="5399" r="5821" b="570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Штриховая стрелка вправо 4"/>
          <p:cNvSpPr/>
          <p:nvPr/>
        </p:nvSpPr>
        <p:spPr>
          <a:xfrm rot="20933400">
            <a:off x="2806897" y="5290941"/>
            <a:ext cx="1437234" cy="504056"/>
          </a:xfrm>
          <a:prstGeom prst="strip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23264" y="5118283"/>
            <a:ext cx="327955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Залив </a:t>
            </a:r>
          </a:p>
          <a:p>
            <a:pPr algn="ctr"/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«Таинственный круг»</a:t>
            </a:r>
            <a:endParaRPr lang="ru-RU" sz="24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36063" y="3645024"/>
            <a:ext cx="268926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Бухта</a:t>
            </a:r>
          </a:p>
          <a:p>
            <a:pPr algn="ctr"/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«Старого пирата»</a:t>
            </a:r>
            <a:endParaRPr lang="ru-RU" sz="24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Штриховая стрелка вправо 12"/>
          <p:cNvSpPr/>
          <p:nvPr/>
        </p:nvSpPr>
        <p:spPr>
          <a:xfrm rot="17149064">
            <a:off x="6887381" y="4648728"/>
            <a:ext cx="803493" cy="480924"/>
          </a:xfrm>
          <a:prstGeom prst="strip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339752" y="2823319"/>
            <a:ext cx="387073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Побережье «Мыслителей»</a:t>
            </a:r>
          </a:p>
        </p:txBody>
      </p:sp>
      <p:sp>
        <p:nvSpPr>
          <p:cNvPr id="15" name="Штриховая стрелка вправо 14"/>
          <p:cNvSpPr/>
          <p:nvPr/>
        </p:nvSpPr>
        <p:spPr>
          <a:xfrm rot="13345116">
            <a:off x="4941413" y="3489300"/>
            <a:ext cx="1049058" cy="434890"/>
          </a:xfrm>
          <a:prstGeom prst="strip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771800" y="908720"/>
            <a:ext cx="313739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Берега «Свершений»</a:t>
            </a:r>
          </a:p>
        </p:txBody>
      </p:sp>
      <p:sp>
        <p:nvSpPr>
          <p:cNvPr id="17" name="Штриховая стрелка вправо 16"/>
          <p:cNvSpPr/>
          <p:nvPr/>
        </p:nvSpPr>
        <p:spPr>
          <a:xfrm rot="16200000">
            <a:off x="3529347" y="1879365"/>
            <a:ext cx="1293218" cy="504056"/>
          </a:xfrm>
          <a:prstGeom prst="strip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4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C:\Users\Аня\Desktop\Screenshot_20230228-002651_Yandex Start.jpg"/>
          <p:cNvPicPr>
            <a:picLocks noChangeAspect="1" noChangeArrowheads="1"/>
          </p:cNvPicPr>
          <p:nvPr/>
        </p:nvPicPr>
        <p:blipFill>
          <a:blip r:embed="rId2" cstate="print"/>
          <a:srcRect l="22700" t="35000" r="22000" b="35000"/>
          <a:stretch>
            <a:fillRect/>
          </a:stretch>
        </p:blipFill>
        <p:spPr bwMode="auto">
          <a:xfrm>
            <a:off x="1763688" y="0"/>
            <a:ext cx="568863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7031" t="16846" r="50195" b="48730"/>
          <a:stretch>
            <a:fillRect/>
          </a:stretch>
        </p:blipFill>
        <p:spPr bwMode="auto">
          <a:xfrm>
            <a:off x="1071538" y="1500174"/>
            <a:ext cx="6786610" cy="4369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7031" t="51270" r="50195" b="8447"/>
          <a:stretch>
            <a:fillRect/>
          </a:stretch>
        </p:blipFill>
        <p:spPr bwMode="auto">
          <a:xfrm>
            <a:off x="1285852" y="1000108"/>
            <a:ext cx="6572296" cy="495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210</Words>
  <Application>Microsoft Office PowerPoint</Application>
  <PresentationFormat>Экран (4:3)</PresentationFormat>
  <Paragraphs>84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ТМК ОУ «Дудинская средняя школа №4»  коррекционно-развивающее занятие     «Гимнастика для ума,  или остров Сокровищ»   </vt:lpstr>
      <vt:lpstr>Слайд 2</vt:lpstr>
      <vt:lpstr>Слайд 3</vt:lpstr>
      <vt:lpstr> Путешествие на остров Сокровищ</vt:lpstr>
      <vt:lpstr>Слайд 5</vt:lpstr>
      <vt:lpstr>Слайд 6</vt:lpstr>
      <vt:lpstr>Слайд 7</vt:lpstr>
      <vt:lpstr>Слайд 8</vt:lpstr>
      <vt:lpstr>Слайд 9</vt:lpstr>
      <vt:lpstr>Слайд 10</vt:lpstr>
      <vt:lpstr>Остров Сокровищ</vt:lpstr>
      <vt:lpstr>Реши цепочку примеров. Напиши правильный ответ.</vt:lpstr>
      <vt:lpstr>Слайд 13</vt:lpstr>
      <vt:lpstr>Запомни пары картинок в течение 30 секунд</vt:lpstr>
      <vt:lpstr>Вспомни парные картинки.</vt:lpstr>
      <vt:lpstr>Проверяем.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ТМК ОУ «Дудинская средняя школа №4»  коррекционно-развивающее занятие     «Гимнастика для ума,  или остров Сокровищ»   </dc:title>
  <dc:creator>Аня</dc:creator>
  <cp:lastModifiedBy>2.1-5</cp:lastModifiedBy>
  <cp:revision>49</cp:revision>
  <dcterms:created xsi:type="dcterms:W3CDTF">2023-02-22T17:39:28Z</dcterms:created>
  <dcterms:modified xsi:type="dcterms:W3CDTF">2023-02-28T02:47:45Z</dcterms:modified>
</cp:coreProperties>
</file>