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5" r:id="rId3"/>
    <p:sldId id="261" r:id="rId4"/>
    <p:sldId id="309" r:id="rId5"/>
    <p:sldId id="258" r:id="rId6"/>
    <p:sldId id="257" r:id="rId7"/>
    <p:sldId id="310" r:id="rId8"/>
    <p:sldId id="308" r:id="rId9"/>
    <p:sldId id="312" r:id="rId10"/>
    <p:sldId id="278" r:id="rId11"/>
    <p:sldId id="296" r:id="rId12"/>
    <p:sldId id="300" r:id="rId13"/>
    <p:sldId id="299" r:id="rId14"/>
    <p:sldId id="301" r:id="rId15"/>
    <p:sldId id="302" r:id="rId16"/>
    <p:sldId id="268" r:id="rId17"/>
    <p:sldId id="269" r:id="rId18"/>
    <p:sldId id="263" r:id="rId19"/>
    <p:sldId id="270" r:id="rId20"/>
    <p:sldId id="264" r:id="rId21"/>
    <p:sldId id="297" r:id="rId22"/>
    <p:sldId id="314" r:id="rId23"/>
    <p:sldId id="273" r:id="rId24"/>
    <p:sldId id="276" r:id="rId25"/>
    <p:sldId id="305" r:id="rId26"/>
    <p:sldId id="30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F882B-42A3-42D7-95B5-44804942E373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07DC-0DA7-48D8-A936-14F5C96683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481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03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484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29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48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059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00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40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19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994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11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F238173-DFDA-41B3-81A6-207523131FE7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18D9A447-E203-4C4A-A0C4-06C6B3418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936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ubavyshka.ru/photo/32" TargetMode="Externa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smile.ru/pic25673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chery-mask.diary.ru/p176638567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q=%D1%80%D0%B8%D1%81%D1%83%D0%BD%D0%BE%D0%BA%20%D0%B7%D0%B4%D0%B0%D0%BD%D0%B8%D1%8F%20%D1%88%D0%BA%D0%BE%D0%BB%D1%8B&amp;fr=alq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://forumsmile.ru/pic25677.html" TargetMode="Externa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archery-mask.diary.ru/p176638567.htm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9/1133406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528310" cy="2387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anorama.at.ua/_nw/1/34809412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32" y="3818572"/>
            <a:ext cx="3335655" cy="333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r42.cooltext.com/rendered/cooltext1379152435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549" y="1551264"/>
            <a:ext cx="7119031" cy="3293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2490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6609/47407354.708/0_eadf8_a47e7749_orig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77" y="862178"/>
            <a:ext cx="4661853" cy="51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89.img.avito.st/1280x960/69849198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" y="10808"/>
            <a:ext cx="2970213" cy="17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tatic.wixstatic.com/media/4204fc_ce3fee884f7d4a948dc526a176473059.gif_srz_218_333_85_22_0.50_1.20_0.00_gif_srz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3600450"/>
            <a:ext cx="2630346" cy="3188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522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89.img.avito.st/1280x960/69849198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" y="10808"/>
            <a:ext cx="2970213" cy="17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yivli14550.rio.chost.com.ua/gaidar/g_koleydockop_2015/2015_09_30_clip_image001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1" y="3760471"/>
            <a:ext cx="2366010" cy="291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img706.imageshack.us/img706/5198/626618bf8b3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1228881"/>
            <a:ext cx="6779733" cy="3990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50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1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89.img.avito.st/1280x960/69849198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" y="10808"/>
            <a:ext cx="2970213" cy="17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yivli14550.rio.chost.com.ua/gaidar/g_koleydockop_2015/2015_09_30_clip_image001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1" y="3760471"/>
            <a:ext cx="2366010" cy="291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deco-kz.com/upload/images/49846_720632_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275" y="847725"/>
            <a:ext cx="5194816" cy="516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1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89.img.avito.st/1280x960/69849198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" y="10808"/>
            <a:ext cx="2970213" cy="17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yivli14550.rio.chost.com.ua/gaidar/g_koleydockop_2015/2015_09_30_clip_image001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1" y="3760471"/>
            <a:ext cx="2366010" cy="291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ca-lectures.com/articles/wp-content/uploads/537890028_1369888575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85" y="1273810"/>
            <a:ext cx="3028315" cy="4767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ww.pics-zone.ru/img.php?url=http://img-fotki.yandex.ru/get/5809/47407354.294/0_8f5da_5b926895_orig.pn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3058">
            <a:off x="6220232" y="1792936"/>
            <a:ext cx="4223385" cy="2918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330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89.img.avito.st/1280x960/69849198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" y="10808"/>
            <a:ext cx="2970213" cy="17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yivli14550.rio.chost.com.ua/gaidar/g_koleydockop_2015/2015_09_30_clip_image001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1" y="3760471"/>
            <a:ext cx="2366010" cy="291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2.fultonschools.org/teacher/cherryk/suply.gif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29" y="1554481"/>
            <a:ext cx="4747260" cy="337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69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89.img.avito.st/1280x960/69849198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2" y="10808"/>
            <a:ext cx="2970213" cy="178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yivli14550.rio.chost.com.ua/gaidar/g_koleydockop_2015/2015_09_30_clip_image001.gif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91" y="3760471"/>
            <a:ext cx="2366010" cy="2916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mywishlist.ru/pic/i/wish/orig/001/003/82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3025" y="1536019"/>
            <a:ext cx="6361722" cy="3805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9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://helpster.ru/pic/misc/pic/1360/com/30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563503"/>
            <a:ext cx="3979545" cy="5544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2294910"/>
              </p:ext>
            </p:extLst>
          </p:nvPr>
        </p:nvGraphicFramePr>
        <p:xfrm>
          <a:off x="5778976" y="1466850"/>
          <a:ext cx="9783763" cy="914400"/>
        </p:xfrm>
        <a:graphic>
          <a:graphicData uri="http://schemas.openxmlformats.org/drawingml/2006/table">
            <a:tbl>
              <a:tblPr/>
              <a:tblGrid>
                <a:gridCol w="2224882"/>
                <a:gridCol w="5333999"/>
                <a:gridCol w="2224882"/>
              </a:tblGrid>
              <a:tr h="365760">
                <a:tc gridSpan="2">
                  <a:txBody>
                    <a:bodyPr/>
                    <a:lstStyle/>
                    <a:p>
                      <a:endParaRPr lang="ru-R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>
                      <a:noFill/>
                    </a:ln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Нажмите на картинку, чтобы увеличить до 1024x768, 285,29 Kb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100" name="Picture 4" descr="Украинская гимнастка Анна Бессоно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69" y="1074964"/>
            <a:ext cx="6285048" cy="470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5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24"/>
            <a:ext cx="12192000" cy="691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cs623724.vk.me/v623724207/2d830/AnGRbD-eQm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" y="0"/>
            <a:ext cx="5824063" cy="388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nfety.info/sites/default/files/v-detskij-sad-fotograf-na-prazd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79" y="2367515"/>
            <a:ext cx="6731115" cy="448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liubavyshka.ru/_ph/168/2/357183961.gif?145331916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556" y="768915"/>
            <a:ext cx="1881644" cy="1589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iubavyshka.ru/_ph/32/1/856448333.jpg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02" y="4094301"/>
            <a:ext cx="4336571" cy="2757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92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8"/>
            <a:ext cx="12192000" cy="684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forumsmile.ru/u/7/4/e/74efe6fe552811906694bd626eebf6af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08" y="2629021"/>
            <a:ext cx="3944620" cy="41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1pr.biznesonlain5.ru/attachments/Image/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39" y="0"/>
            <a:ext cx="4838700" cy="6657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87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078.radikal.ru/1101/d3/08085a827920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27" y="1018857"/>
            <a:ext cx="4919345" cy="482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laying-field.ru/img/2015/052105/0852007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98" y="0"/>
            <a:ext cx="5940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946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review-image" descr="http://ischool.ucoz.com/img/school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911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okartinkah.ru/img/pervyy-raz-v-pervyy-klass-kartinki-2753/pervyy-raz-v-pervyy-klass-kartinki-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0"/>
            <a:ext cx="92811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000pix.ru/upload/cards/3GtnDKdd2Y_782bBF2EE_sd2HsHB9d7hY65b9bFt6QKs2TDb9bhb_Dn_yQzntS2A1346037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12192000" cy="751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494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overgraph.ru/images/1552742_skazka-zaikina-izbus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928" y="1"/>
            <a:ext cx="91439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8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shop.stakos.ru/get_tvgrid_photo.php?id=883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0788" y="0"/>
            <a:ext cx="78216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8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246421" y="337765"/>
            <a:ext cx="7808323" cy="1739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Picture 6" descr="http://www.med.cap.ru/home/354/2016_news/d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0"/>
            <a:ext cx="104502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89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Улыбающиеся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062535" cy="4263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Весёлые друзь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02" y="1"/>
            <a:ext cx="4834597" cy="237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etikkentseldonusum.com/hero-home-best-in-cla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90" y="4891013"/>
            <a:ext cx="4817110" cy="1966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boombob.ru/img/picture/May/14/837ba4c2380742b91c738f642655f342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07" y="3566857"/>
            <a:ext cx="5294630" cy="331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photos.lifeisphoto.ru/23/0/23449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25" y="19050"/>
            <a:ext cx="4852670" cy="357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0.static.mama.ru/uploads/cont-works/images/0875145a39c1d31f67f8aef6eb05edf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520"/>
            <a:ext cx="3760127" cy="25004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dreamerrambling.files.wordpress.com/2014/11/happ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56" y="2340977"/>
            <a:ext cx="2704244" cy="2704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www.dot2dot.org.uk/wp-content/uploads/2014/03/Thumbs-up-boy-smal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22" y="2332840"/>
            <a:ext cx="2408555" cy="2766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913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dok.opredelim.com/pars_docs/refs/49/48506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430" y="80355"/>
            <a:ext cx="8929718" cy="669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15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855595" y="759308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</a:t>
            </a:r>
          </a:p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endParaRPr lang="ru-RU" dirty="0"/>
          </a:p>
        </p:txBody>
      </p:sp>
      <p:pic>
        <p:nvPicPr>
          <p:cNvPr id="7" name="Рисунок 6" descr="http://go3.imgsmail.ru/imgpreview?key=1f71719dacbcf9cc&amp;mb=imgdb_preview_211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22" y="3520440"/>
            <a:ext cx="4783278" cy="333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forumsmile.ru/u/3/9/1/391eb96527a5b2b9ce65b71fe940915b.pn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180"/>
            <a:ext cx="3303270" cy="470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376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36" y="365125"/>
            <a:ext cx="5496928" cy="4095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3590455"/>
            <a:ext cx="4267200" cy="3010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2505075"/>
            <a:ext cx="2819400" cy="4095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06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4/12/29/11334069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528310" cy="23876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anorama.at.ua/_nw/1/34809412.pn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632" y="3818572"/>
            <a:ext cx="3335655" cy="3335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r42.cooltext.com/rendered/cooltext1379152435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549" y="1551264"/>
            <a:ext cx="7119031" cy="32939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review-image" descr="http://ischool.ucoz.com/img/school.jpg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26" y="1"/>
            <a:ext cx="497527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90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madoy-romashka.ru/wp-content/uploads/2014/03/0_7740f_1dba3f89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321" y="558581"/>
            <a:ext cx="5066533" cy="6299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2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.mastergreetings.com/rainbow/027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1999" cy="689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2000" cy="689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88" name="Picture 4" descr="http://heliograph.ru/images/592865_grustnoe-solnyshko-risu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5914" y="0"/>
            <a:ext cx="70338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.mastergreetings.com/rainbow/027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1999" cy="689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2000" cy="689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18" name="Picture 2" descr="http://heliograph.ru/images/7542_kartinka-solnyshko-ulybaets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3566" y="0"/>
            <a:ext cx="695581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.mastergreetings.com/rainbow/027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1999" cy="689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2000" cy="689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8" name="Picture 8" descr="https://fs00.infourok.ru/images/doc/277/282966/img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280" y="-39514"/>
            <a:ext cx="10142806" cy="6897514"/>
          </a:xfrm>
          <a:prstGeom prst="rect">
            <a:avLst/>
          </a:prstGeom>
          <a:noFill/>
        </p:spPr>
      </p:pic>
      <p:pic>
        <p:nvPicPr>
          <p:cNvPr id="10" name="Picture 2" descr="https://im3-tub-ru.yandex.net/i?id=06ba8578308e43cf97d62ee924272a81&amp;n=33&amp;h=110&amp;w=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347" y="0"/>
            <a:ext cx="10142806" cy="2489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g.mastergreetings.com/rainbow/027.gif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1999" cy="689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lib2.znaimo.com.ua/tw_files2/urls_4/1381/d-1380270/1380270_html_4daff90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084"/>
            <a:ext cx="12192000" cy="689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https://fs00.infourok.ru/images/doc/108/128163/hello_html_m2de90c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2868" y="0"/>
            <a:ext cx="8187397" cy="682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47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637</TotalTime>
  <Words>18</Words>
  <Application>Microsoft Office PowerPoint</Application>
  <PresentationFormat>Произвольный</PresentationFormat>
  <Paragraphs>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Полосы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первоклассника</dc:title>
  <dc:creator>admin</dc:creator>
  <cp:lastModifiedBy>Школа4</cp:lastModifiedBy>
  <cp:revision>32</cp:revision>
  <dcterms:created xsi:type="dcterms:W3CDTF">2016-01-20T17:47:13Z</dcterms:created>
  <dcterms:modified xsi:type="dcterms:W3CDTF">2017-01-20T06:53:13Z</dcterms:modified>
</cp:coreProperties>
</file>