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/>
          <a:lstStyle/>
          <a:p>
            <a:r>
              <a:rPr lang="ru-RU" sz="2800" b="1" cap="all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ПЕРЕЧЕНЬ ДОКУМЕНТОВ ШКОЛЬНОГО ЛОГОПЕДА.</a:t>
            </a:r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ru-RU" sz="1200" dirty="0"/>
          </a:p>
        </p:txBody>
      </p:sp>
      <p:pic>
        <p:nvPicPr>
          <p:cNvPr id="1026" name="Picture 2" descr="H:\логопед\ГМОлогопедв\logop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4487" y="152401"/>
            <a:ext cx="5915025" cy="37337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382000" cy="6324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Документы являющиеся обязательными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списки уч-ся с нарушением речи, нуждающихся в создании особых образовательных условий (списки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минигрупп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); 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журнал учёта посещаемости логопедических занятий;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расписание логопедических занятий;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речевые карты уч-ся с ОВЗ;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Другие виды документации отражающие  работу логопеда: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положение о работе школьного логопеда;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должностная инструкция;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паспорт логопедического кабинета;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годовой план учебно-методической работы;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поурочное и перспективное планирование; коррекционной работы;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рабочие тетради учащихся;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график работы логопеда;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отчётная документация.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8686800" cy="1371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Перечень рекомендуемой логопедической документации  в рамках реализации ФГОС НОО обучающихся с ОВЗ. </a:t>
            </a:r>
            <a:endParaRPr lang="ru-RU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382000" cy="42672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Индивидуальный речевой маршрут обучающегося с ОВЗ.</a:t>
            </a:r>
          </a:p>
          <a:p>
            <a:r>
              <a:rPr lang="ru-RU" dirty="0" smtClean="0"/>
              <a:t>Адаптированная образовательная программа.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Профили учащихся по результатам обследования в начале, середине и конце учебного  года.</a:t>
            </a:r>
          </a:p>
          <a:p>
            <a:r>
              <a:rPr lang="ru-RU" dirty="0" smtClean="0"/>
              <a:t>Тетрадь взаимосвязи работы логопеда и учителя с учащимся, имеющими особые образовательные потребности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Тетради записи консультаций родителей и педагогов.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</TotalTime>
  <Words>111</Words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Справедливость</vt:lpstr>
      <vt:lpstr>Слайд 1</vt:lpstr>
      <vt:lpstr>Слайд 2</vt:lpstr>
      <vt:lpstr>Перечень рекомендуемой логопедической документации  в рамках реализации ФГОС НОО обучающихся с ОВЗ.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Документация и перспективные планы коррекционно-педагогической работы ПЕРЕЧЕНЬ ДОКУМЕНТОВ ШКОЛЬНОГО ЛОГОПЕДА: Положение о логопункте Должностная инструкция Об организации работы логопедического пункта общеобразовательного учреждения Паспорт кабинета  ЛОГОПЕД ВЕДЕТ НЕОБХОДИМУЮ ДОКУМЕНТАЦИЮ: Журнал учета посещаемости логопедических занятий обучающихся Журнал первичного обследования учащихся Речевая карта на каждого логопата Список учащихся, записанных на коррекционно-логопедические занятия Годовой план консультативно - методической работы Перспективные планы по группам Поурочные планы работы Рабочие тетради учащихся Журнал записи обучающихся школы, нуждающихся в логопедических занятиях В конце учебного года составляется отчет о результатах коррекционной работы График работы Расписание логопедических занятий на I-II полугодие учебного года  </dc:title>
  <dc:creator>Домашний</dc:creator>
  <cp:lastModifiedBy>26км 10</cp:lastModifiedBy>
  <cp:revision>9</cp:revision>
  <dcterms:created xsi:type="dcterms:W3CDTF">2017-12-16T16:24:21Z</dcterms:created>
  <dcterms:modified xsi:type="dcterms:W3CDTF">2017-12-21T02:03:09Z</dcterms:modified>
</cp:coreProperties>
</file>